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6AF86-6912-48C0-A0B5-348D4A40061C}" v="12" dt="2021-08-24T06:23:43.836"/>
    <p1510:client id="{8E937B39-5878-4353-9C41-8DF9DDB8E718}" v="1" dt="2021-08-24T06:23:16.265"/>
    <p1510:client id="{CE7A8036-0E5D-40C2-A2AB-B7AD2167A3BA}" v="2" dt="2021-08-24T06:22:32.777"/>
    <p1510:client id="{D2EA6582-2B74-43A1-BCF4-96D7978EB339}" v="4" dt="2021-08-24T06:23:28.118"/>
    <p1510:client id="{E027D225-C3FF-444B-B7D6-2B52119E23F2}" v="2" dt="2021-08-24T06:16:00.518"/>
    <p1510:client id="{FCFDC7BD-057F-7C41-ADA0-2A7541698770}" v="9" dt="2021-08-24T06:22:31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DHAIRYAMAHENDRAKUMAR" userId="S::u20cs108@svnitsurat.in::3c14fad8-9115-437c-9607-bcf0e3e1027d" providerId="AD" clId="Web-{E027D225-C3FF-444B-B7D6-2B52119E23F2}"/>
    <pc:docChg chg="modSld">
      <pc:chgData name="OZADHAIRYAMAHENDRAKUMAR" userId="S::u20cs108@svnitsurat.in::3c14fad8-9115-437c-9607-bcf0e3e1027d" providerId="AD" clId="Web-{E027D225-C3FF-444B-B7D6-2B52119E23F2}" dt="2021-08-24T06:16:00.518" v="1" actId="1076"/>
      <pc:docMkLst>
        <pc:docMk/>
      </pc:docMkLst>
      <pc:sldChg chg="modSp">
        <pc:chgData name="OZADHAIRYAMAHENDRAKUMAR" userId="S::u20cs108@svnitsurat.in::3c14fad8-9115-437c-9607-bcf0e3e1027d" providerId="AD" clId="Web-{E027D225-C3FF-444B-B7D6-2B52119E23F2}" dt="2021-08-24T06:11:34.995" v="0" actId="1076"/>
        <pc:sldMkLst>
          <pc:docMk/>
          <pc:sldMk cId="3209406196" sldId="258"/>
        </pc:sldMkLst>
        <pc:picChg chg="mod">
          <ac:chgData name="OZADHAIRYAMAHENDRAKUMAR" userId="S::u20cs108@svnitsurat.in::3c14fad8-9115-437c-9607-bcf0e3e1027d" providerId="AD" clId="Web-{E027D225-C3FF-444B-B7D6-2B52119E23F2}" dt="2021-08-24T06:11:34.995" v="0" actId="1076"/>
          <ac:picMkLst>
            <pc:docMk/>
            <pc:sldMk cId="3209406196" sldId="258"/>
            <ac:picMk id="9" creationId="{BB401D43-66AE-457D-8701-A54EA3652029}"/>
          </ac:picMkLst>
        </pc:picChg>
      </pc:sldChg>
      <pc:sldChg chg="modSp">
        <pc:chgData name="OZADHAIRYAMAHENDRAKUMAR" userId="S::u20cs108@svnitsurat.in::3c14fad8-9115-437c-9607-bcf0e3e1027d" providerId="AD" clId="Web-{E027D225-C3FF-444B-B7D6-2B52119E23F2}" dt="2021-08-24T06:16:00.518" v="1" actId="1076"/>
        <pc:sldMkLst>
          <pc:docMk/>
          <pc:sldMk cId="3119218281" sldId="259"/>
        </pc:sldMkLst>
        <pc:picChg chg="mod">
          <ac:chgData name="OZADHAIRYAMAHENDRAKUMAR" userId="S::u20cs108@svnitsurat.in::3c14fad8-9115-437c-9607-bcf0e3e1027d" providerId="AD" clId="Web-{E027D225-C3FF-444B-B7D6-2B52119E23F2}" dt="2021-08-24T06:16:00.518" v="1" actId="1076"/>
          <ac:picMkLst>
            <pc:docMk/>
            <pc:sldMk cId="3119218281" sldId="259"/>
            <ac:picMk id="4" creationId="{DA7828AA-0E51-42B2-B4A0-90EBE1B997D1}"/>
          </ac:picMkLst>
        </pc:picChg>
      </pc:sldChg>
    </pc:docChg>
  </pc:docChgLst>
  <pc:docChgLst>
    <pc:chgData name="SHAHDHRUMIANKURBHAI" userId="S::u20cs004@svnitsurat.in::643fbae0-0b13-49fd-ae20-8c0af5fab930" providerId="AD" clId="Web-{8E937B39-5878-4353-9C41-8DF9DDB8E718}"/>
    <pc:docChg chg="modSld">
      <pc:chgData name="SHAHDHRUMIANKURBHAI" userId="S::u20cs004@svnitsurat.in::643fbae0-0b13-49fd-ae20-8c0af5fab930" providerId="AD" clId="Web-{8E937B39-5878-4353-9C41-8DF9DDB8E718}" dt="2021-08-24T06:23:16.265" v="0" actId="1076"/>
      <pc:docMkLst>
        <pc:docMk/>
      </pc:docMkLst>
      <pc:sldChg chg="modSp">
        <pc:chgData name="SHAHDHRUMIANKURBHAI" userId="S::u20cs004@svnitsurat.in::643fbae0-0b13-49fd-ae20-8c0af5fab930" providerId="AD" clId="Web-{8E937B39-5878-4353-9C41-8DF9DDB8E718}" dt="2021-08-24T06:23:16.265" v="0" actId="1076"/>
        <pc:sldMkLst>
          <pc:docMk/>
          <pc:sldMk cId="3241493056" sldId="261"/>
        </pc:sldMkLst>
        <pc:picChg chg="mod">
          <ac:chgData name="SHAHDHRUMIANKURBHAI" userId="S::u20cs004@svnitsurat.in::643fbae0-0b13-49fd-ae20-8c0af5fab930" providerId="AD" clId="Web-{8E937B39-5878-4353-9C41-8DF9DDB8E718}" dt="2021-08-24T06:23:16.265" v="0" actId="1076"/>
          <ac:picMkLst>
            <pc:docMk/>
            <pc:sldMk cId="3241493056" sldId="261"/>
            <ac:picMk id="8" creationId="{DDA4B009-8181-4352-8968-E5891852EA1C}"/>
          </ac:picMkLst>
        </pc:picChg>
      </pc:sldChg>
    </pc:docChg>
  </pc:docChgLst>
  <pc:docChgLst>
    <pc:chgData name="PATELRAJANKUMARASHOKBHAI" userId="S::u20cs086@svnitsurat.in::c186a3af-7bc0-4ace-8ec8-f17f1a8deec7" providerId="AD" clId="Web-{8166AF86-6912-48C0-A0B5-348D4A40061C}"/>
    <pc:docChg chg="modSld">
      <pc:chgData name="PATELRAJANKUMARASHOKBHAI" userId="S::u20cs086@svnitsurat.in::c186a3af-7bc0-4ace-8ec8-f17f1a8deec7" providerId="AD" clId="Web-{8166AF86-6912-48C0-A0B5-348D4A40061C}" dt="2021-08-24T06:23:43.836" v="11" actId="1076"/>
      <pc:docMkLst>
        <pc:docMk/>
      </pc:docMkLst>
      <pc:sldChg chg="modSp">
        <pc:chgData name="PATELRAJANKUMARASHOKBHAI" userId="S::u20cs086@svnitsurat.in::c186a3af-7bc0-4ace-8ec8-f17f1a8deec7" providerId="AD" clId="Web-{8166AF86-6912-48C0-A0B5-348D4A40061C}" dt="2021-08-24T06:16:05.434" v="0" actId="1076"/>
        <pc:sldMkLst>
          <pc:docMk/>
          <pc:sldMk cId="3119218281" sldId="259"/>
        </pc:sldMkLst>
        <pc:picChg chg="mod">
          <ac:chgData name="PATELRAJANKUMARASHOKBHAI" userId="S::u20cs086@svnitsurat.in::c186a3af-7bc0-4ace-8ec8-f17f1a8deec7" providerId="AD" clId="Web-{8166AF86-6912-48C0-A0B5-348D4A40061C}" dt="2021-08-24T06:16:05.434" v="0" actId="1076"/>
          <ac:picMkLst>
            <pc:docMk/>
            <pc:sldMk cId="3119218281" sldId="259"/>
            <ac:picMk id="4" creationId="{DA7828AA-0E51-42B2-B4A0-90EBE1B997D1}"/>
          </ac:picMkLst>
        </pc:picChg>
      </pc:sldChg>
      <pc:sldChg chg="modSp">
        <pc:chgData name="PATELRAJANKUMARASHOKBHAI" userId="S::u20cs086@svnitsurat.in::c186a3af-7bc0-4ace-8ec8-f17f1a8deec7" providerId="AD" clId="Web-{8166AF86-6912-48C0-A0B5-348D4A40061C}" dt="2021-08-24T06:23:43.836" v="11" actId="1076"/>
        <pc:sldMkLst>
          <pc:docMk/>
          <pc:sldMk cId="3241493056" sldId="261"/>
        </pc:sldMkLst>
        <pc:picChg chg="mod">
          <ac:chgData name="PATELRAJANKUMARASHOKBHAI" userId="S::u20cs086@svnitsurat.in::c186a3af-7bc0-4ace-8ec8-f17f1a8deec7" providerId="AD" clId="Web-{8166AF86-6912-48C0-A0B5-348D4A40061C}" dt="2021-08-24T06:23:43.836" v="11" actId="1076"/>
          <ac:picMkLst>
            <pc:docMk/>
            <pc:sldMk cId="3241493056" sldId="261"/>
            <ac:picMk id="4" creationId="{A3560C82-CF87-4F19-A673-E991F94628DB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38.930" v="8" actId="1076"/>
          <ac:picMkLst>
            <pc:docMk/>
            <pc:sldMk cId="3241493056" sldId="261"/>
            <ac:picMk id="5" creationId="{2077D361-3D67-4AD9-92D8-00FB9B0EB538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40.633" v="9" actId="1076"/>
          <ac:picMkLst>
            <pc:docMk/>
            <pc:sldMk cId="3241493056" sldId="261"/>
            <ac:picMk id="6" creationId="{83F9CE64-BF64-4913-A8EF-4CB59B1616FF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26.070" v="5" actId="1076"/>
          <ac:picMkLst>
            <pc:docMk/>
            <pc:sldMk cId="3241493056" sldId="261"/>
            <ac:picMk id="7" creationId="{89171DBD-C289-49DF-9D5E-AB450F6D8E7A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01.945" v="1" actId="1076"/>
          <ac:picMkLst>
            <pc:docMk/>
            <pc:sldMk cId="3241493056" sldId="261"/>
            <ac:picMk id="8" creationId="{DDA4B009-8181-4352-8968-E5891852EA1C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36.586" v="7" actId="1076"/>
          <ac:picMkLst>
            <pc:docMk/>
            <pc:sldMk cId="3241493056" sldId="261"/>
            <ac:picMk id="1025" creationId="{F2B7B1B2-722A-4A51-BEA8-6BD9C71BB507}"/>
          </ac:picMkLst>
        </pc:picChg>
        <pc:picChg chg="mod">
          <ac:chgData name="PATELRAJANKUMARASHOKBHAI" userId="S::u20cs086@svnitsurat.in::c186a3af-7bc0-4ace-8ec8-f17f1a8deec7" providerId="AD" clId="Web-{8166AF86-6912-48C0-A0B5-348D4A40061C}" dt="2021-08-24T06:23:41.742" v="10" actId="1076"/>
          <ac:picMkLst>
            <pc:docMk/>
            <pc:sldMk cId="3241493056" sldId="261"/>
            <ac:picMk id="1026" creationId="{9861F596-9F27-4A2F-9EED-267A7BC049DD}"/>
          </ac:picMkLst>
        </pc:picChg>
      </pc:sldChg>
    </pc:docChg>
  </pc:docChgLst>
  <pc:docChgLst>
    <pc:chgData name="PATELMITANSHURAJENDRABHAI" userId="S::u20cs052@svnitsurat.in::a9f185d0-658d-440c-9383-cf993fa23fb0" providerId="AD" clId="Web-{CE7A8036-0E5D-40C2-A2AB-B7AD2167A3BA}"/>
    <pc:docChg chg="modSld">
      <pc:chgData name="PATELMITANSHURAJENDRABHAI" userId="S::u20cs052@svnitsurat.in::a9f185d0-658d-440c-9383-cf993fa23fb0" providerId="AD" clId="Web-{CE7A8036-0E5D-40C2-A2AB-B7AD2167A3BA}" dt="2021-08-24T06:22:32.777" v="1" actId="1076"/>
      <pc:docMkLst>
        <pc:docMk/>
      </pc:docMkLst>
      <pc:sldChg chg="modSp">
        <pc:chgData name="PATELMITANSHURAJENDRABHAI" userId="S::u20cs052@svnitsurat.in::a9f185d0-658d-440c-9383-cf993fa23fb0" providerId="AD" clId="Web-{CE7A8036-0E5D-40C2-A2AB-B7AD2167A3BA}" dt="2021-08-24T06:22:32.777" v="1" actId="1076"/>
        <pc:sldMkLst>
          <pc:docMk/>
          <pc:sldMk cId="3241493056" sldId="261"/>
        </pc:sldMkLst>
        <pc:picChg chg="mod">
          <ac:chgData name="PATELMITANSHURAJENDRABHAI" userId="S::u20cs052@svnitsurat.in::a9f185d0-658d-440c-9383-cf993fa23fb0" providerId="AD" clId="Web-{CE7A8036-0E5D-40C2-A2AB-B7AD2167A3BA}" dt="2021-08-24T06:22:32.777" v="1" actId="1076"/>
          <ac:picMkLst>
            <pc:docMk/>
            <pc:sldMk cId="3241493056" sldId="261"/>
            <ac:picMk id="8" creationId="{DDA4B009-8181-4352-8968-E5891852EA1C}"/>
          </ac:picMkLst>
        </pc:picChg>
      </pc:sldChg>
    </pc:docChg>
  </pc:docChgLst>
  <pc:docChgLst>
    <pc:chgData name="KRISHNAPANDEYPANDEY" userId="S::u20cs110@svnitsurat.in::a8902867-510d-4b56-a69e-81701d2d909b" providerId="AD" clId="Web-{D2EA6582-2B74-43A1-BCF4-96D7978EB339}"/>
    <pc:docChg chg="modSld">
      <pc:chgData name="KRISHNAPANDEYPANDEY" userId="S::u20cs110@svnitsurat.in::a8902867-510d-4b56-a69e-81701d2d909b" providerId="AD" clId="Web-{D2EA6582-2B74-43A1-BCF4-96D7978EB339}" dt="2021-08-24T06:23:28.118" v="3" actId="1076"/>
      <pc:docMkLst>
        <pc:docMk/>
      </pc:docMkLst>
      <pc:sldChg chg="modSp">
        <pc:chgData name="KRISHNAPANDEYPANDEY" userId="S::u20cs110@svnitsurat.in::a8902867-510d-4b56-a69e-81701d2d909b" providerId="AD" clId="Web-{D2EA6582-2B74-43A1-BCF4-96D7978EB339}" dt="2021-08-24T06:23:18.649" v="2" actId="1076"/>
        <pc:sldMkLst>
          <pc:docMk/>
          <pc:sldMk cId="3241493056" sldId="261"/>
        </pc:sldMkLst>
        <pc:picChg chg="mod">
          <ac:chgData name="KRISHNAPANDEYPANDEY" userId="S::u20cs110@svnitsurat.in::a8902867-510d-4b56-a69e-81701d2d909b" providerId="AD" clId="Web-{D2EA6582-2B74-43A1-BCF4-96D7978EB339}" dt="2021-08-24T06:23:18.649" v="2" actId="1076"/>
          <ac:picMkLst>
            <pc:docMk/>
            <pc:sldMk cId="3241493056" sldId="261"/>
            <ac:picMk id="8" creationId="{DDA4B009-8181-4352-8968-E5891852EA1C}"/>
          </ac:picMkLst>
        </pc:picChg>
      </pc:sldChg>
      <pc:sldChg chg="modSp">
        <pc:chgData name="KRISHNAPANDEYPANDEY" userId="S::u20cs110@svnitsurat.in::a8902867-510d-4b56-a69e-81701d2d909b" providerId="AD" clId="Web-{D2EA6582-2B74-43A1-BCF4-96D7978EB339}" dt="2021-08-24T06:23:28.118" v="3" actId="1076"/>
        <pc:sldMkLst>
          <pc:docMk/>
          <pc:sldMk cId="2734493908" sldId="262"/>
        </pc:sldMkLst>
        <pc:picChg chg="mod">
          <ac:chgData name="KRISHNAPANDEYPANDEY" userId="S::u20cs110@svnitsurat.in::a8902867-510d-4b56-a69e-81701d2d909b" providerId="AD" clId="Web-{D2EA6582-2B74-43A1-BCF4-96D7978EB339}" dt="2021-08-24T06:23:28.118" v="3" actId="1076"/>
          <ac:picMkLst>
            <pc:docMk/>
            <pc:sldMk cId="2734493908" sldId="262"/>
            <ac:picMk id="4" creationId="{14A1A797-B93A-413A-82FD-D7C0CC4AA36C}"/>
          </ac:picMkLst>
        </pc:picChg>
      </pc:sldChg>
    </pc:docChg>
  </pc:docChgLst>
  <pc:docChgLst>
    <pc:chgData name="ZALADIVYBALDEVBHAI" userId="d3993158-3be0-4070-b1f5-94e7a7efc84f" providerId="ADAL" clId="{FCFDC7BD-057F-7C41-ADA0-2A7541698770}"/>
    <pc:docChg chg="modSld">
      <pc:chgData name="ZALADIVYBALDEVBHAI" userId="d3993158-3be0-4070-b1f5-94e7a7efc84f" providerId="ADAL" clId="{FCFDC7BD-057F-7C41-ADA0-2A7541698770}" dt="2021-08-24T06:22:31.428" v="8" actId="22"/>
      <pc:docMkLst>
        <pc:docMk/>
      </pc:docMkLst>
      <pc:sldChg chg="addSp modSp">
        <pc:chgData name="ZALADIVYBALDEVBHAI" userId="d3993158-3be0-4070-b1f5-94e7a7efc84f" providerId="ADAL" clId="{FCFDC7BD-057F-7C41-ADA0-2A7541698770}" dt="2021-08-24T06:22:31.428" v="8" actId="22"/>
        <pc:sldMkLst>
          <pc:docMk/>
          <pc:sldMk cId="3241493056" sldId="261"/>
        </pc:sldMkLst>
        <pc:spChg chg="mod">
          <ac:chgData name="ZALADIVYBALDEVBHAI" userId="d3993158-3be0-4070-b1f5-94e7a7efc84f" providerId="ADAL" clId="{FCFDC7BD-057F-7C41-ADA0-2A7541698770}" dt="2021-08-24T06:21:48.497" v="7" actId="20577"/>
          <ac:spMkLst>
            <pc:docMk/>
            <pc:sldMk cId="3241493056" sldId="261"/>
            <ac:spMk id="3" creationId="{7B4CC72D-F028-45C0-B25C-B332DBAC0F43}"/>
          </ac:spMkLst>
        </pc:spChg>
        <pc:spChg chg="add">
          <ac:chgData name="ZALADIVYBALDEVBHAI" userId="d3993158-3be0-4070-b1f5-94e7a7efc84f" providerId="ADAL" clId="{FCFDC7BD-057F-7C41-ADA0-2A7541698770}" dt="2021-08-24T06:22:31.428" v="8" actId="22"/>
          <ac:spMkLst>
            <pc:docMk/>
            <pc:sldMk cId="3241493056" sldId="261"/>
            <ac:spMk id="12" creationId="{2D0CFD84-796B-7048-8616-9511349105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A9A-8D8D-4892-8B79-3B73A7D5A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1CDA9-73D5-4AAF-BC88-C4645731C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7807-ABDD-4319-979E-053CFEF2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B65B-F4DC-4353-9A1E-1228E131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00FA-2D9E-4E29-B91F-9D2F69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5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24-996D-481C-BA6E-4700C8B5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979-D416-4C54-A040-CC76F433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FCEE-DDA1-438B-9DCC-2BF2B3E5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9759F-D5AD-4E29-8D72-3271B765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241F-0C54-412E-BC35-E2810F87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3B007-BBC7-4DB6-8961-F0D2EA7AD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08D8-9949-41D4-B868-82EB9AC92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985D-B5D5-4B83-AEEA-A0728389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01D6-541F-472D-B117-0FFECF6B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73D18-1FD5-4640-91C0-993C746F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EA-AEE2-4EA2-B267-F6E03CE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108E-A00F-43BD-8779-C3C80154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C9D-A80C-4392-B117-86D11A15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1A21A-DBBA-4B65-94F0-17C16D32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4F83C-7A1D-47EC-BD63-569A6995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9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80B-D72D-4A36-B621-53AADB64F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C71E-2551-455A-9061-90952CD4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ACE1A-7087-4766-916C-ED44B7B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E926-C52D-4AC6-A825-E97FEEC1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8CD48-4A5A-4722-8A6E-41E20E94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688F-1901-4ED5-BD1A-6339C959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5E3-4FFA-44C2-A9F0-672A0F834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34EAA-8DC4-4957-9487-16372A157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93944-7E96-49FB-954A-6C25286A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76FB6-E20C-4B06-BD8D-7FADF149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592D-944D-40B2-8192-17955904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7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E5E-99A9-4EC6-946D-BC3C9A4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C388D-8ABA-42DE-8D0D-7133B7C1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9DF3-619C-4BBD-A86B-941206794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AF3-77E0-458C-9B11-D5917665F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0AF30-21CA-41D1-9DAB-B7A12384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8D89-4C81-4DF4-8FA3-1F338EB2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BACE-E0F0-4A7B-B4EE-68E8D5A9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4D5F8-BCFD-4FDD-86BD-0E8EBBC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6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528F-8901-4503-8588-0543DD9E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27421-1F78-4295-AAB9-907DEA9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E2FE-873C-4C9A-87C3-8A4E39AB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16BB-CBD6-4C3A-B330-FD2EC146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5E3C-0BBE-459C-B520-CDE11AF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A1B6D-ED01-4111-BCC5-3ADF7C6C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805D-E6BC-47D9-9817-385E64A6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6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E84A-386B-4530-94AE-3AD5CBB2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32E9-CF90-4482-806D-63E50B2E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6658D-69FB-4022-B919-D52D6001D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2E096-D365-4A8F-849F-25B817B9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EA61-62F1-47D6-817B-C31A7AB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734-A073-43A4-BF76-2E2F5FE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25CE-6AA5-4159-8401-31E5B8C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23F23-F462-4E6C-96BE-D120DC25B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78504-070F-4EF9-B24B-C9C4BADA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7C76-3661-4FD2-B0E7-B1854342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A223F-DAFF-4D96-A362-CB1BADF8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66E7C-3441-48FC-A951-964CBC2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8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37861-9602-48B9-8010-10F6FE4A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9804-25CC-46CB-B70E-A2859E8C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428B-B7EC-4A13-B461-8C891A2C7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BAE7-5A8D-42E5-8A53-B915BA5F8FF9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2D9A-BA41-47D3-9A04-3EFFDCC10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7215-1EAC-4CB5-812C-52A9C7B8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02B7-FDA5-4696-8026-0B07D6F78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8449-CCF0-4C66-8401-678657B4F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Comic Sans MS" panose="030F0702030302020204" pitchFamily="66" charset="0"/>
              </a:rPr>
              <a:t>Tutorial 5</a:t>
            </a:r>
            <a:endParaRPr lang="en-IN" sz="2800" b="1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E8FFA-A5FE-4B36-A247-019DD26DF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00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E16-D81E-4138-B0EF-3F27F067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/>
              <a:t>(8)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3E383-D280-4E70-8843-B7F37944D3C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98" t="12153" r="46536" b="55034"/>
          <a:stretch/>
        </p:blipFill>
        <p:spPr bwMode="auto">
          <a:xfrm>
            <a:off x="1371600" y="1828801"/>
            <a:ext cx="8762939" cy="3860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5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5F73-C1E1-4681-930C-6E3AE06D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6E461-7FA9-48FC-B64F-5F7C250AEB7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033" t="11910" r="49954" b="59165"/>
          <a:stretch/>
        </p:blipFill>
        <p:spPr bwMode="auto">
          <a:xfrm>
            <a:off x="2620091" y="2513536"/>
            <a:ext cx="6951817" cy="2975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58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A26F-14CF-4E61-B036-8C3AFEC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700"/>
              <a:t>(10)</a:t>
            </a: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For the emitter biased circuit shown Find IE, IC, VC, and VCE for β= 85 and VBE=0.7V</a:t>
            </a:r>
            <a:br>
              <a:rPr lang="en-IN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 sz="24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8B241-7366-431F-89E8-51F3F90020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015" t="23577" r="42434" b="34272"/>
          <a:stretch/>
        </p:blipFill>
        <p:spPr bwMode="auto">
          <a:xfrm>
            <a:off x="258226" y="1690688"/>
            <a:ext cx="5837773" cy="3864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829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8D51-21BA-43C5-A637-B482D496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A00D-98EB-4A55-A70E-32FEFCC3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BJT Biasing techniques</a:t>
            </a:r>
          </a:p>
          <a:p>
            <a:r>
              <a:rPr lang="en-IN"/>
              <a:t>JFET current equation</a:t>
            </a:r>
          </a:p>
          <a:p>
            <a:r>
              <a:rPr lang="en-IN"/>
              <a:t>CE amplifier</a:t>
            </a:r>
          </a:p>
        </p:txBody>
      </p:sp>
    </p:spTree>
    <p:extLst>
      <p:ext uri="{BB962C8B-B14F-4D97-AF65-F5344CB8AC3E}">
        <p14:creationId xmlns:p14="http://schemas.microsoft.com/office/powerpoint/2010/main" val="321137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A781EC-6675-4677-8917-80EFC54F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(1)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401D43-66AE-457D-8701-A54EA36520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2680" t="19687" r="13036" b="57879"/>
          <a:stretch/>
        </p:blipFill>
        <p:spPr bwMode="auto">
          <a:xfrm>
            <a:off x="1847410" y="1757387"/>
            <a:ext cx="8728364" cy="1485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40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391D-2847-471B-9C15-A1A6F27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828AA-0E51-42B2-B4A0-90EBE1B997D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557" t="20904" r="14198" b="45668"/>
          <a:stretch/>
        </p:blipFill>
        <p:spPr bwMode="auto">
          <a:xfrm>
            <a:off x="2800080" y="700489"/>
            <a:ext cx="6899565" cy="2483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C3531-116A-47A5-AE88-A8EDDD7D5278}"/>
              </a:ext>
            </a:extLst>
          </p:cNvPr>
          <p:cNvPicPr/>
          <p:nvPr/>
        </p:nvPicPr>
        <p:blipFill rotWithShape="1">
          <a:blip r:embed="rId2"/>
          <a:srcRect l="64824" t="38659" r="10711" b="20519"/>
          <a:stretch/>
        </p:blipFill>
        <p:spPr bwMode="auto">
          <a:xfrm>
            <a:off x="7661564" y="1949016"/>
            <a:ext cx="3692235" cy="3329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21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40C6-F796-4DDE-9787-B7793FAC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/>
              <a:t>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C9144-B310-4349-8082-64CC9682F1A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227" t="20417" r="11121" b="59739"/>
          <a:stretch/>
        </p:blipFill>
        <p:spPr bwMode="auto">
          <a:xfrm>
            <a:off x="2334369" y="385186"/>
            <a:ext cx="7654758" cy="1429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850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408C-E78A-4E00-AA0F-C6617311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" y="67073"/>
            <a:ext cx="10515600" cy="1129268"/>
          </a:xfrm>
        </p:spPr>
        <p:txBody>
          <a:bodyPr>
            <a:normAutofit/>
          </a:bodyPr>
          <a:lstStyle/>
          <a:p>
            <a:r>
              <a:rPr lang="en-IN" sz="2400"/>
              <a:t>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72D-F028-45C0-B25C-B332DBAC0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 the amplifier circuit shown find the voltage gain of the amplifier with (</a:t>
            </a:r>
            <a:r>
              <a:rPr lang="en-AU" sz="240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CE connected in the circuit (ii) CE removed from the circuit</a:t>
            </a:r>
            <a:endParaRPr lang="en-IN" sz="24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71DBD-C289-49DF-9D5E-AB450F6D8E7A}"/>
              </a:ext>
            </a:extLst>
          </p:cNvPr>
          <p:cNvPicPr/>
          <p:nvPr/>
        </p:nvPicPr>
        <p:blipFill rotWithShape="1">
          <a:blip r:embed="rId2"/>
          <a:srcRect l="21194" t="24063" r="44485" b="30727"/>
          <a:stretch/>
        </p:blipFill>
        <p:spPr bwMode="auto">
          <a:xfrm>
            <a:off x="1074319" y="3803183"/>
            <a:ext cx="5013903" cy="3860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8">
            <a:extLst>
              <a:ext uri="{FF2B5EF4-FFF2-40B4-BE49-F238E27FC236}">
                <a16:creationId xmlns:a16="http://schemas.microsoft.com/office/drawing/2014/main" id="{A3560C82-CF87-4F19-A673-E991F9462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4063" r="44485" b="30727"/>
          <a:stretch>
            <a:fillRect/>
          </a:stretch>
        </p:blipFill>
        <p:spPr bwMode="auto">
          <a:xfrm>
            <a:off x="-2045368" y="1270000"/>
            <a:ext cx="32924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9">
            <a:extLst>
              <a:ext uri="{FF2B5EF4-FFF2-40B4-BE49-F238E27FC236}">
                <a16:creationId xmlns:a16="http://schemas.microsoft.com/office/drawing/2014/main" id="{2077D361-3D67-4AD9-92D8-00FB9B0E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2639" r="37785" b="22707"/>
          <a:stretch>
            <a:fillRect/>
          </a:stretch>
        </p:blipFill>
        <p:spPr bwMode="auto">
          <a:xfrm>
            <a:off x="-855579" y="2352842"/>
            <a:ext cx="5356225" cy="36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8">
            <a:extLst>
              <a:ext uri="{FF2B5EF4-FFF2-40B4-BE49-F238E27FC236}">
                <a16:creationId xmlns:a16="http://schemas.microsoft.com/office/drawing/2014/main" id="{9861F596-9F27-4A2F-9EED-267A7BC04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4063" r="44485" b="30727"/>
          <a:stretch>
            <a:fillRect/>
          </a:stretch>
        </p:blipFill>
        <p:spPr bwMode="auto">
          <a:xfrm>
            <a:off x="-1684421" y="668421"/>
            <a:ext cx="32924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39">
            <a:extLst>
              <a:ext uri="{FF2B5EF4-FFF2-40B4-BE49-F238E27FC236}">
                <a16:creationId xmlns:a16="http://schemas.microsoft.com/office/drawing/2014/main" id="{F2B7B1B2-722A-4A51-BEA8-6BD9C71B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2639" r="37785" b="22707"/>
          <a:stretch>
            <a:fillRect/>
          </a:stretch>
        </p:blipFill>
        <p:spPr bwMode="auto">
          <a:xfrm>
            <a:off x="5253789" y="1617579"/>
            <a:ext cx="5356225" cy="36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8">
            <a:extLst>
              <a:ext uri="{FF2B5EF4-FFF2-40B4-BE49-F238E27FC236}">
                <a16:creationId xmlns:a16="http://schemas.microsoft.com/office/drawing/2014/main" id="{83F9CE64-BF64-4913-A8EF-4CB59B16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24063" r="44485" b="30727"/>
          <a:stretch>
            <a:fillRect/>
          </a:stretch>
        </p:blipFill>
        <p:spPr bwMode="auto">
          <a:xfrm>
            <a:off x="5440948" y="1363578"/>
            <a:ext cx="32924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9">
            <a:extLst>
              <a:ext uri="{FF2B5EF4-FFF2-40B4-BE49-F238E27FC236}">
                <a16:creationId xmlns:a16="http://schemas.microsoft.com/office/drawing/2014/main" id="{DDA4B009-8181-4352-8968-E5891852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2639" r="37785" b="22707"/>
          <a:stretch>
            <a:fillRect/>
          </a:stretch>
        </p:blipFill>
        <p:spPr bwMode="auto">
          <a:xfrm>
            <a:off x="6460886" y="2237253"/>
            <a:ext cx="5356225" cy="36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CFD84-796B-7048-8616-9511349105C5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wn find the voltage gain of the amplifier with (</a:t>
            </a:r>
            <a:r>
              <a:rPr lang="en-AU" sz="180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AU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CE connected in the circuit (ii) CE removed from the circuit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9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75D6-95D3-4A73-AB5B-56B5466E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406689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/>
              <a:t>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E5E2-CA3C-4C8F-9414-0F370BC0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654" y="6202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the circuit shown find the voltage gain. Given that β=60 and input resistance Rin=1 k</a:t>
            </a:r>
            <a:endParaRPr lang="en-IN" sz="240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1A797-B93A-413A-82FD-D7C0CC4AA36C}"/>
              </a:ext>
            </a:extLst>
          </p:cNvPr>
          <p:cNvPicPr/>
          <p:nvPr/>
        </p:nvPicPr>
        <p:blipFill rotWithShape="1">
          <a:blip r:embed="rId2"/>
          <a:srcRect l="10392" t="15313" r="39836" b="41265"/>
          <a:stretch/>
        </p:blipFill>
        <p:spPr bwMode="auto">
          <a:xfrm>
            <a:off x="3238500" y="1468813"/>
            <a:ext cx="5948795" cy="4029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44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E669-B242-4147-827C-3CF06E6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700"/>
              <a:t>(6)</a:t>
            </a:r>
            <a:r>
              <a:rPr lang="en-AU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AU" sz="27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a suitable value for emitter bypass capacitor in Fig shown if the amplifier is to operate over a frequency range from 2 kHz TO 10 kHz</a:t>
            </a:r>
            <a:br>
              <a:rPr lang="en-IN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9AA3-E21C-414F-92D2-CF04D8AC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E41D7-00A0-429E-A673-09F85B9F960E}"/>
              </a:ext>
            </a:extLst>
          </p:cNvPr>
          <p:cNvPicPr/>
          <p:nvPr/>
        </p:nvPicPr>
        <p:blipFill rotWithShape="1">
          <a:blip r:embed="rId2"/>
          <a:srcRect l="9982" t="36946" r="38742" b="17358"/>
          <a:stretch/>
        </p:blipFill>
        <p:spPr bwMode="auto">
          <a:xfrm>
            <a:off x="0" y="1503305"/>
            <a:ext cx="5023312" cy="2653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536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B840-5937-401E-AC42-99556E7E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6" y="1"/>
            <a:ext cx="10515600" cy="888346"/>
          </a:xfrm>
        </p:spPr>
        <p:txBody>
          <a:bodyPr>
            <a:normAutofit fontScale="90000"/>
          </a:bodyPr>
          <a:lstStyle/>
          <a:p>
            <a:br>
              <a:rPr lang="en-IN"/>
            </a:br>
            <a:r>
              <a:rPr lang="en-IN" sz="2700"/>
              <a:t>(7)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79DD4-BDB8-481B-84E1-674FD8CE46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212" t="11667" r="31085" b="49929"/>
          <a:stretch/>
        </p:blipFill>
        <p:spPr bwMode="auto">
          <a:xfrm>
            <a:off x="838200" y="121007"/>
            <a:ext cx="10515600" cy="393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329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92AEB8DFA1D44A85011F15E5F97123" ma:contentTypeVersion="2" ma:contentTypeDescription="Create a new document." ma:contentTypeScope="" ma:versionID="310f97903b800e388a44f581158ff996">
  <xsd:schema xmlns:xsd="http://www.w3.org/2001/XMLSchema" xmlns:xs="http://www.w3.org/2001/XMLSchema" xmlns:p="http://schemas.microsoft.com/office/2006/metadata/properties" xmlns:ns2="ad5815c2-28fd-42a4-9370-a8588a668557" targetNamespace="http://schemas.microsoft.com/office/2006/metadata/properties" ma:root="true" ma:fieldsID="5e9ec12bf31bda731376c931e0315c90" ns2:_="">
    <xsd:import namespace="ad5815c2-28fd-42a4-9370-a8588a6685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815c2-28fd-42a4-9370-a8588a6685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0B99F4-AB78-4D14-9166-4FE3D716416D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38E7B2DB-BA5E-496D-A599-97737C52E1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193D59-0099-418C-92A0-5E33D7EC986E}">
  <ds:schemaRefs>
    <ds:schemaRef ds:uri="ad5815c2-28fd-42a4-9370-a8588a6685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Tutorial 5</vt:lpstr>
      <vt:lpstr>Topics</vt:lpstr>
      <vt:lpstr>(1)</vt:lpstr>
      <vt:lpstr>(2)</vt:lpstr>
      <vt:lpstr>(3)</vt:lpstr>
      <vt:lpstr>(4)</vt:lpstr>
      <vt:lpstr>(5)</vt:lpstr>
      <vt:lpstr>(6) Select a suitable value for emitter bypass capacitor in Fig shown if the amplifier is to operate over a frequency range from 2 kHz TO 10 kHz </vt:lpstr>
      <vt:lpstr> (7)</vt:lpstr>
      <vt:lpstr>(8)</vt:lpstr>
      <vt:lpstr>(9)</vt:lpstr>
      <vt:lpstr>(10) For the emitter biased circuit shown Find IE, IC, VC, and VCE for β= 85 and VBE=0.7V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Vishakha Bhale</dc:creator>
  <cp:revision>1</cp:revision>
  <dcterms:created xsi:type="dcterms:W3CDTF">2021-07-26T09:09:30Z</dcterms:created>
  <dcterms:modified xsi:type="dcterms:W3CDTF">2021-08-24T06:23:44Z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0x010100F992AEB8DFA1D44A85011F15E5F97123</vt:lpwstr>
  </property>
</Properties>
</file>